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763" r:id="rId2"/>
    <p:sldId id="764" r:id="rId3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Marino" initials="WM" lastIdx="1" clrIdx="0">
    <p:extLst>
      <p:ext uri="{19B8F6BF-5375-455C-9EA6-DF929625EA0E}">
        <p15:presenceInfo xmlns:p15="http://schemas.microsoft.com/office/powerpoint/2012/main" userId="b44f31f2915fb76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42" autoAdjust="0"/>
    <p:restoredTop sz="93400" autoAdjust="0"/>
  </p:normalViewPr>
  <p:slideViewPr>
    <p:cSldViewPr snapToGrid="0">
      <p:cViewPr varScale="1">
        <p:scale>
          <a:sx n="73" d="100"/>
          <a:sy n="73" d="100"/>
        </p:scale>
        <p:origin x="4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10C9150-85A8-49CF-8858-24E684449983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17BB5D1-386E-4CDC-BF02-4F0094BF26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10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B5D1-386E-4CDC-BF02-4F0094BF26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33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B5D1-386E-4CDC-BF02-4F0094BF26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440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A4ADE-DF5C-4EE0-95AC-A81BAE915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FE6D1E-DC72-407F-B1CE-F864B4FE38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1DF56C-EBE4-46FE-B4FF-CB404C68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56C-41A0-41F1-9F12-FEAA283B4890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1CFE9-D3DA-4029-962B-ECEE578AD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B1B47-1FA9-45E4-BEA5-6B0C0711D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E508-0997-4227-973C-37228D020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3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12795-F614-4FE8-AEEE-D8DCA42A3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38D034-7B9D-4169-B10B-8C996529C9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C893E-FD4A-4530-B410-2772E5767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56C-41A0-41F1-9F12-FEAA283B4890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980D4-6387-4466-BC80-DBED47712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14170-C920-44F6-8639-45A515E5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E508-0997-4227-973C-37228D020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1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35F444-C82F-4652-93DA-D42EFAF5CB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570210-A6AF-4E8F-B854-28DB2EE6D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A85732-258C-4689-9A70-51FDAEEFA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56C-41A0-41F1-9F12-FEAA283B4890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58290-23E7-4ECD-88CB-B5FB74648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98E43D-313F-4559-8EDF-A1246350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E508-0997-4227-973C-37228D020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BA173-930A-4596-8C50-58D6EFF09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venir Next Demi Bold" panose="020B0703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717CA-F9B6-4A6B-8C3C-7AB541A4A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8CA4F6-E372-4901-A2B8-8B776A4A9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56C-41A0-41F1-9F12-FEAA283B4890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F39EA-B1FB-4421-9592-DDDACF8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25A77-F68B-4719-974B-B9CA61A44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E508-0997-4227-973C-37228D020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07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14924-AB07-4D3E-85ED-869CFA26D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7975D-D74D-45B9-B486-0A5C748EF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43393-CF14-4DDD-942F-F2A7CB43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56C-41A0-41F1-9F12-FEAA283B4890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2BC5B-864B-4CEA-92DF-714B31EB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6BA57-9394-46FE-96AF-5D6E0E896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E508-0997-4227-973C-37228D020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9BAA3-EB8C-482C-8C2F-8B2B32920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6BF0E-EAF8-446F-8D80-C257AD37AC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D2D66-5664-4758-B3E0-6C9A6646A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D3E8F2-037D-4CB7-8687-2D2F8358F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56C-41A0-41F1-9F12-FEAA283B4890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E02371-FE06-451F-AFB5-3EF2FD9D9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1685F-4A20-4B35-AA71-429EEF17D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E508-0997-4227-973C-37228D020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33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5F83F-8C5A-4CB8-B558-60229A48D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E30FC-5DD9-49EE-85D6-EFEABEAA6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18F12-2535-463C-9CAC-EDEECD8CB7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83A46-C5AE-4384-ABC6-C57021DFB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A7FC-11D9-40FE-88CF-BB8BFBA118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A7DC70-72B1-4804-B485-C2370BE36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56C-41A0-41F1-9F12-FEAA283B4890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8C8851-1476-4FD2-9A74-57D6F41A7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A3D3BC-B742-417E-8D53-2CEC2E00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E508-0997-4227-973C-37228D020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9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88B32-3001-4B67-96E5-7134F004A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264B8A-2B05-45E1-9130-EEE416082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56C-41A0-41F1-9F12-FEAA283B4890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4A6890-8574-4563-8B57-AE4937409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73AC7A-CFAF-4D9E-956B-1E8FD90A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E508-0997-4227-973C-37228D020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705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1C022-AEDB-4281-8C81-1F270B48C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56C-41A0-41F1-9F12-FEAA283B4890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B7F5D9-2CAF-4870-AF49-F7090191C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CF9EB-3608-40B1-94A6-37F9D98A6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E508-0997-4227-973C-37228D020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E7C8D-D6C8-460A-B41F-444813A17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432E0-1C92-498B-BE15-A9A0F8D58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32264-D47E-4503-A2D1-8F0622EF5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1E705-7EB1-43AD-8AD2-84B56B502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56C-41A0-41F1-9F12-FEAA283B4890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66038-E7A8-4B18-86D2-8F5BD8928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11EB8-6095-4EE8-B308-7E5DEDE30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E508-0997-4227-973C-37228D020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B609A-BDAC-440C-AFEF-F0588F2B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04BD4-0DD3-4BA1-994A-6B30411259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63F81-ED02-43F2-97A2-0A8C11A883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14BD9F-89E3-432A-B126-D52EEBE80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F56C-41A0-41F1-9F12-FEAA283B4890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9B4D0-6B8E-4553-A873-881C468E9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F16FCF-33CC-4267-8005-7387F0C44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EE508-0997-4227-973C-37228D020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7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9B673-572E-4587-82DF-62A72EB6E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D2D33-C8D4-461F-8C3C-F0A589622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2C940-54EB-417E-B474-CE1D7B63E5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4F56C-41A0-41F1-9F12-FEAA283B4890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53299-3F63-4D85-A1FC-818D99534C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1617C-E6D3-444A-B917-8350FDF33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EE508-0997-4227-973C-37228D020D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8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westcolfax.org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B5F925F-7DE5-45E6-A06F-F41FF22152E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Next Demi Bold" panose="020B07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West End “What ifs . . .”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790ADE5-397A-4C50-9502-F717DD9974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95"/>
          <a:stretch/>
        </p:blipFill>
        <p:spPr>
          <a:xfrm>
            <a:off x="9480884" y="198383"/>
            <a:ext cx="2475964" cy="18025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017FCD-E546-49AC-95CA-E6B29B8676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27" t="21086" r="21337" b="63511"/>
          <a:stretch/>
        </p:blipFill>
        <p:spPr>
          <a:xfrm>
            <a:off x="499727" y="1265275"/>
            <a:ext cx="7549116" cy="11944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4A4E83-9560-4F60-8D00-DD86FE3B1549}"/>
              </a:ext>
            </a:extLst>
          </p:cNvPr>
          <p:cNvSpPr txBox="1"/>
          <p:nvPr/>
        </p:nvSpPr>
        <p:spPr>
          <a:xfrm>
            <a:off x="1256968" y="2752344"/>
            <a:ext cx="10699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  What are 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your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 “What Ifs” for the west end. Add your dream here. Type directly into this box.  </a:t>
            </a:r>
          </a:p>
          <a:p>
            <a:endParaRPr lang="en-US" dirty="0"/>
          </a:p>
          <a:p>
            <a:r>
              <a:rPr lang="en-US" dirty="0"/>
              <a:t>2.     </a:t>
            </a:r>
          </a:p>
          <a:p>
            <a:endParaRPr lang="en-US" dirty="0"/>
          </a:p>
          <a:p>
            <a:r>
              <a:rPr lang="en-US" dirty="0"/>
              <a:t>3.  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3711B5-30A1-41FF-9934-B11336B1DE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27" t="50823" r="21337" b="18836"/>
          <a:stretch/>
        </p:blipFill>
        <p:spPr>
          <a:xfrm>
            <a:off x="499727" y="4733241"/>
            <a:ext cx="6817451" cy="2124759"/>
          </a:xfrm>
          <a:prstGeom prst="rect">
            <a:avLst/>
          </a:prstGeom>
        </p:spPr>
      </p:pic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03FD07DE-1F67-4BE8-80E7-A16A99C5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3350"/>
            <a:ext cx="2743200" cy="365125"/>
          </a:xfrm>
        </p:spPr>
        <p:txBody>
          <a:bodyPr/>
          <a:lstStyle/>
          <a:p>
            <a:fld id="{4DBFA82C-A9F1-47A9-8E4F-1135ACBB2F15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37C568-5AEA-4C72-9874-9BB5BE7F2216}"/>
              </a:ext>
            </a:extLst>
          </p:cNvPr>
          <p:cNvSpPr txBox="1"/>
          <p:nvPr/>
        </p:nvSpPr>
        <p:spPr>
          <a:xfrm>
            <a:off x="8456043" y="2121182"/>
            <a:ext cx="35966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ym typeface="Wingdings" panose="05000000000000000000" pitchFamily="2" charset="2"/>
              </a:rPr>
              <a:t> </a:t>
            </a:r>
            <a:r>
              <a:rPr lang="en-US" sz="1600" i="1" dirty="0"/>
              <a:t>See Sample Homework on next page.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259B4-F3FA-43AA-BB6F-7E0F4EECC63B}"/>
              </a:ext>
            </a:extLst>
          </p:cNvPr>
          <p:cNvSpPr txBox="1"/>
          <p:nvPr/>
        </p:nvSpPr>
        <p:spPr>
          <a:xfrm>
            <a:off x="8456044" y="4676993"/>
            <a:ext cx="359661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ym typeface="Wingdings" panose="05000000000000000000" pitchFamily="2" charset="2"/>
              </a:rPr>
              <a:t> </a:t>
            </a:r>
            <a:r>
              <a:rPr lang="en-US" sz="1600" i="1" dirty="0"/>
              <a:t>Please email homework to Katy Zeigler at </a:t>
            </a:r>
            <a:r>
              <a:rPr lang="en-US" sz="1600" i="1" dirty="0">
                <a:hlinkClick r:id="rId5"/>
              </a:rPr>
              <a:t>info@westcolfax.org</a:t>
            </a:r>
            <a:r>
              <a:rPr lang="en-US" sz="1600" i="1" dirty="0"/>
              <a:t>. Use this page or send response as a separate email. Write West End What Ifs in the subject line.  Homework due by Dec. 31. Include photos, if you wish.  </a:t>
            </a:r>
          </a:p>
          <a:p>
            <a:r>
              <a:rPr lang="en-US" sz="1600" i="1" dirty="0"/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143007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B5F925F-7DE5-45E6-A06F-F41FF22152E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Next Demi Bold" panose="020B07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West End “What ifs . . .”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B790ADE5-397A-4C50-9502-F717DD9974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95"/>
          <a:stretch/>
        </p:blipFill>
        <p:spPr>
          <a:xfrm>
            <a:off x="9480884" y="198383"/>
            <a:ext cx="2475964" cy="180250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017FCD-E546-49AC-95CA-E6B29B8676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27" t="21086" r="21337" b="63511"/>
          <a:stretch/>
        </p:blipFill>
        <p:spPr>
          <a:xfrm>
            <a:off x="499727" y="1265275"/>
            <a:ext cx="7549116" cy="11944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4A4E83-9560-4F60-8D00-DD86FE3B1549}"/>
              </a:ext>
            </a:extLst>
          </p:cNvPr>
          <p:cNvSpPr txBox="1"/>
          <p:nvPr/>
        </p:nvSpPr>
        <p:spPr>
          <a:xfrm>
            <a:off x="1256968" y="2014220"/>
            <a:ext cx="1009683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              </a:t>
            </a:r>
            <a:r>
              <a:rPr lang="en-US" b="1" dirty="0">
                <a:solidFill>
                  <a:srgbClr val="C00000"/>
                </a:solidFill>
              </a:rPr>
              <a:t>SAMPLE HOMEWORK!</a:t>
            </a:r>
          </a:p>
          <a:p>
            <a:endParaRPr lang="en-US" b="1" dirty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r>
              <a:rPr lang="en-US" dirty="0"/>
              <a:t>. . . an open-air retro trolley shuttled people back and forth between 40 West Arts District and a new West End Entertainment District that included shops and restaurant along Quail Street? </a:t>
            </a:r>
          </a:p>
          <a:p>
            <a:pPr marL="342900" indent="-342900">
              <a:buAutoNum type="arabicPeriod"/>
            </a:pPr>
            <a:endParaRPr lang="en-US" sz="1100" dirty="0"/>
          </a:p>
          <a:p>
            <a:pPr marL="342900" indent="-342900">
              <a:buAutoNum type="arabicPeriod"/>
            </a:pPr>
            <a:r>
              <a:rPr lang="en-US" dirty="0"/>
              <a:t>. . . we connected with our past and rekindled “Colfax Cruising” to host a major must-see outdoor festival celebrating both classic cars and new electric/hybrid concepts?</a:t>
            </a:r>
          </a:p>
          <a:p>
            <a:pPr marL="342900" indent="-342900">
              <a:buAutoNum type="arabicPeriod"/>
            </a:pPr>
            <a:endParaRPr lang="en-US" sz="1100" dirty="0"/>
          </a:p>
          <a:p>
            <a:pPr marL="342900" indent="-342900">
              <a:buFontTx/>
              <a:buAutoNum type="arabicPeriod"/>
            </a:pPr>
            <a:r>
              <a:rPr lang="en-US" dirty="0"/>
              <a:t>. . . a new, large westside park was home Trolley Car 25 that families could not only see but ride as well—with a museum, gift shop, and authentic time-period restaurant  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0F3030-CE37-4059-B8B7-D8BFE13701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727" t="50823" r="21337" b="18836"/>
          <a:stretch/>
        </p:blipFill>
        <p:spPr>
          <a:xfrm>
            <a:off x="499727" y="4733241"/>
            <a:ext cx="6817451" cy="2124759"/>
          </a:xfrm>
          <a:prstGeom prst="rect">
            <a:avLst/>
          </a:prstGeom>
        </p:spPr>
      </p:pic>
      <p:pic>
        <p:nvPicPr>
          <p:cNvPr id="1026" name="Picture 2" descr="Lakewood Heritage, Culture &amp; the Arts is inviting riders to hop aboard the restored Denver and Intermountain interurban trolley Car No. 25.">
            <a:extLst>
              <a:ext uri="{FF2B5EF4-FFF2-40B4-BE49-F238E27FC236}">
                <a16:creationId xmlns:a16="http://schemas.microsoft.com/office/drawing/2014/main" id="{14BD8767-EE9F-4C2B-A77E-4EF0B8C61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7"/>
          <a:stretch/>
        </p:blipFill>
        <p:spPr bwMode="auto">
          <a:xfrm>
            <a:off x="7180517" y="4733241"/>
            <a:ext cx="3005899" cy="192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00540462-1F81-460F-9BE1-56552B96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83350"/>
            <a:ext cx="2743200" cy="365125"/>
          </a:xfrm>
        </p:spPr>
        <p:txBody>
          <a:bodyPr/>
          <a:lstStyle/>
          <a:p>
            <a:fld id="{4DBFA82C-A9F1-47A9-8E4F-1135ACBB2F1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6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63646</TotalTime>
  <Words>214</Words>
  <Application>Microsoft Office PowerPoint</Application>
  <PresentationFormat>Widescreen</PresentationFormat>
  <Paragraphs>21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Avenir Next Demi Bold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VIG</dc:title>
  <dc:creator>William Marino</dc:creator>
  <cp:lastModifiedBy>William Marino</cp:lastModifiedBy>
  <cp:revision>313</cp:revision>
  <cp:lastPrinted>2020-09-16T20:13:07Z</cp:lastPrinted>
  <dcterms:created xsi:type="dcterms:W3CDTF">2020-06-01T20:21:35Z</dcterms:created>
  <dcterms:modified xsi:type="dcterms:W3CDTF">2020-11-19T22:10:10Z</dcterms:modified>
</cp:coreProperties>
</file>